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1ABDDEB-C896-D641-9B85-F3394F6E72CD}" type="datetimeFigureOut">
              <a:rPr lang="en-US" smtClean="0"/>
              <a:pPr/>
              <a:t>7/4/12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astewaterenergy.wikispace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Welcome to the Greenhouse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765174" y="2084388"/>
            <a:ext cx="3657600" cy="418306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NYSunworks</a:t>
            </a:r>
            <a:r>
              <a:rPr lang="en-US" sz="3200" dirty="0" smtClean="0"/>
              <a:t> and Manhattan School for Children are excited to share this unique space with you as you learn about waste, water and energy.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0952" y="-881538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IMG_1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084388"/>
            <a:ext cx="3657600" cy="414192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Teacher</a:t>
            </a:r>
            <a:endParaRPr lang="en-US" dirty="0"/>
          </a:p>
        </p:txBody>
      </p:sp>
      <p:pic>
        <p:nvPicPr>
          <p:cNvPr id="7" name="Content Placeholder 6" descr="IMAG0514-1024x6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38505" r="-3850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72857" y="2084388"/>
            <a:ext cx="4535714" cy="41830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Shakira </a:t>
            </a:r>
            <a:r>
              <a:rPr lang="en-US" dirty="0" err="1" smtClean="0"/>
              <a:t>Provasoli</a:t>
            </a:r>
            <a:r>
              <a:rPr lang="en-US" dirty="0" smtClean="0"/>
              <a:t> Castronovo</a:t>
            </a:r>
          </a:p>
          <a:p>
            <a:pPr lvl="1"/>
            <a:r>
              <a:rPr lang="en-US" dirty="0" smtClean="0"/>
              <a:t>I have been teaching elementary education since 1999, both in Westchester and New York City. I received my Masters in Education from Sarah Lawrence College.</a:t>
            </a:r>
          </a:p>
          <a:p>
            <a:pPr lvl="1"/>
            <a:r>
              <a:rPr lang="en-US" dirty="0" smtClean="0"/>
              <a:t>This is my second year teaching environmental science at Manhattan School for Children.</a:t>
            </a:r>
          </a:p>
          <a:p>
            <a:pPr lvl="1"/>
            <a:r>
              <a:rPr lang="en-US" dirty="0" smtClean="0"/>
              <a:t>I am certified in STEM education by Teachers College, through a fellowship I received from NASA.</a:t>
            </a:r>
          </a:p>
          <a:p>
            <a:pPr lvl="1">
              <a:buNone/>
            </a:pPr>
            <a:r>
              <a:rPr lang="en-US" dirty="0" smtClean="0"/>
              <a:t>Please contact me anytime at </a:t>
            </a:r>
            <a:r>
              <a:rPr lang="en-US" dirty="0" err="1" smtClean="0">
                <a:solidFill>
                  <a:srgbClr val="000090"/>
                </a:solidFill>
              </a:rPr>
              <a:t>shakira@nysunworks.org</a:t>
            </a:r>
            <a:endParaRPr lang="en-US" dirty="0" smtClean="0">
              <a:solidFill>
                <a:srgbClr val="00009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Provider</a:t>
            </a:r>
            <a:br>
              <a:rPr lang="en-US" dirty="0" smtClean="0"/>
            </a:br>
            <a:r>
              <a:rPr lang="en-US" dirty="0" err="1" smtClean="0"/>
              <a:t>NYSunworks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NY Sun Works is a non-profit organization that builds innovative science labs in urban schools. Through our Greenhouse Project initiative we use hydroponic farming technology to educate students and teachers about the science of sustainability.</a:t>
            </a:r>
          </a:p>
          <a:p>
            <a:r>
              <a:rPr lang="en-US" dirty="0" smtClean="0"/>
              <a:t>NY Sun Works envisions a generation of environmental innovators, empowered to create solutions to global resource challenges. </a:t>
            </a:r>
            <a:endParaRPr lang="en-US" dirty="0"/>
          </a:p>
        </p:txBody>
      </p:sp>
      <p:pic>
        <p:nvPicPr>
          <p:cNvPr id="8" name="Content Placeholder 7" descr="LogoNYSW-TGPComboRG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23405" b="-23405"/>
          <a:stretch>
            <a:fillRect/>
          </a:stretch>
        </p:blipFill>
        <p:spPr>
          <a:xfrm rot="21414752">
            <a:off x="4531703" y="338032"/>
            <a:ext cx="4141140" cy="2881378"/>
          </a:xfrm>
        </p:spPr>
      </p:pic>
      <p:pic>
        <p:nvPicPr>
          <p:cNvPr id="12" name="Picture Placeholder 11" descr="greenhouse label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90774" r="-90774"/>
          <a:stretch>
            <a:fillRect/>
          </a:stretch>
        </p:blipFill>
        <p:spPr>
          <a:xfrm rot="307655">
            <a:off x="4485820" y="3508130"/>
            <a:ext cx="4141140" cy="2881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8942"/>
            <a:ext cx="9143999" cy="1470025"/>
          </a:xfrm>
        </p:spPr>
        <p:txBody>
          <a:bodyPr/>
          <a:lstStyle/>
          <a:p>
            <a:r>
              <a:rPr lang="en-US" dirty="0" smtClean="0"/>
              <a:t>Water Waste &amp; Energy </a:t>
            </a:r>
            <a:br>
              <a:rPr lang="en-US" dirty="0" smtClean="0"/>
            </a:br>
            <a:r>
              <a:rPr lang="en-US" dirty="0" smtClean="0"/>
              <a:t>Course Dates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2889" y="2438849"/>
            <a:ext cx="8493060" cy="3809552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Please take a moment to write in the dates of our course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7/5/12	8:30am to 1:30pm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7/6</a:t>
            </a:r>
            <a:r>
              <a:rPr lang="en-US" dirty="0" smtClean="0">
                <a:solidFill>
                  <a:schemeClr val="tx1"/>
                </a:solidFill>
              </a:rPr>
              <a:t>/12    8:30am to 1:30pm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7/9/12</a:t>
            </a:r>
            <a:r>
              <a:rPr lang="en-US" dirty="0" smtClean="0">
                <a:solidFill>
                  <a:schemeClr val="tx1"/>
                </a:solidFill>
              </a:rPr>
              <a:t>	8:30am to 1:30pm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7/10/</a:t>
            </a:r>
            <a:r>
              <a:rPr lang="en-US" dirty="0" smtClean="0">
                <a:solidFill>
                  <a:schemeClr val="tx1"/>
                </a:solidFill>
              </a:rPr>
              <a:t>12	8:30am to</a:t>
            </a:r>
            <a:r>
              <a:rPr lang="en-US" dirty="0" smtClean="0">
                <a:solidFill>
                  <a:schemeClr val="tx1"/>
                </a:solidFill>
              </a:rPr>
              <a:t> 3:</a:t>
            </a:r>
            <a:r>
              <a:rPr lang="en-US" dirty="0" smtClean="0">
                <a:solidFill>
                  <a:schemeClr val="tx1"/>
                </a:solidFill>
              </a:rPr>
              <a:t>30pm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Midterm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7/11/</a:t>
            </a:r>
            <a:r>
              <a:rPr lang="en-US" dirty="0" smtClean="0">
                <a:solidFill>
                  <a:schemeClr val="tx1"/>
                </a:solidFill>
              </a:rPr>
              <a:t>12	8:30am to 1:30pm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7/12/</a:t>
            </a:r>
            <a:r>
              <a:rPr lang="en-US" dirty="0" smtClean="0">
                <a:solidFill>
                  <a:schemeClr val="tx1"/>
                </a:solidFill>
              </a:rPr>
              <a:t>12	8:30am to 1:30pm	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7/13/</a:t>
            </a:r>
            <a:r>
              <a:rPr lang="en-US" dirty="0" smtClean="0">
                <a:solidFill>
                  <a:schemeClr val="tx1"/>
                </a:solidFill>
              </a:rPr>
              <a:t>12	8:30am to 1:</a:t>
            </a:r>
            <a:r>
              <a:rPr lang="en-US" dirty="0" smtClean="0">
                <a:solidFill>
                  <a:schemeClr val="tx1"/>
                </a:solidFill>
              </a:rPr>
              <a:t>30pm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Final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-5341" b="-5341"/>
          <a:stretch>
            <a:fillRect/>
          </a:stretch>
        </p:blipFill>
        <p:spPr>
          <a:xfrm rot="504148">
            <a:off x="5793547" y="220580"/>
            <a:ext cx="3193788" cy="23788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5175" y="1741714"/>
            <a:ext cx="7612063" cy="1106715"/>
          </a:xfrm>
        </p:spPr>
        <p:txBody>
          <a:bodyPr/>
          <a:lstStyle/>
          <a:p>
            <a:r>
              <a:rPr lang="en-US" dirty="0" smtClean="0"/>
              <a:t>Science Packet and Notebook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5175" y="2848429"/>
            <a:ext cx="7612063" cy="2269017"/>
          </a:xfrm>
        </p:spPr>
        <p:txBody>
          <a:bodyPr/>
          <a:lstStyle/>
          <a:p>
            <a:r>
              <a:rPr lang="en-US" sz="2800" dirty="0" smtClean="0"/>
              <a:t>We are providing you with a course packet with mandatory and optional readings. </a:t>
            </a:r>
          </a:p>
          <a:p>
            <a:r>
              <a:rPr lang="en-US" sz="2800" dirty="0" smtClean="0"/>
              <a:t>In addition,</a:t>
            </a:r>
            <a:r>
              <a:rPr lang="en-US" sz="2800" dirty="0" smtClean="0"/>
              <a:t> you will have </a:t>
            </a:r>
            <a:r>
              <a:rPr lang="en-US" sz="2800" dirty="0" smtClean="0"/>
              <a:t>a science </a:t>
            </a:r>
            <a:r>
              <a:rPr lang="en-US" sz="2800" dirty="0" smtClean="0"/>
              <a:t>notebook, </a:t>
            </a:r>
            <a:r>
              <a:rPr lang="en-US" sz="2800" dirty="0" smtClean="0"/>
              <a:t>in which we ask you to include your goals, notes, and reflections.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575449"/>
          </a:xfrm>
        </p:spPr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175001"/>
            <a:ext cx="7612063" cy="1942446"/>
          </a:xfrm>
        </p:spPr>
        <p:txBody>
          <a:bodyPr/>
          <a:lstStyle/>
          <a:p>
            <a:r>
              <a:rPr lang="en-US" sz="2800" dirty="0" smtClean="0"/>
              <a:t>In your notebook, reflect on ways that you hope this course will help you engage students in learning. </a:t>
            </a:r>
          </a:p>
          <a:p>
            <a:r>
              <a:rPr lang="en-US" sz="2800" dirty="0" smtClean="0"/>
              <a:t>Refer to the Danielson Teacher Competencies 3c in your course packet.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Wiki Space</a:t>
            </a:r>
            <a:endParaRPr lang="en-US" sz="44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45429" y="381000"/>
            <a:ext cx="4626427" cy="5886450"/>
          </a:xfrm>
        </p:spPr>
        <p:txBody>
          <a:bodyPr/>
          <a:lstStyle/>
          <a:p>
            <a:r>
              <a:rPr lang="en-US" dirty="0" smtClean="0"/>
              <a:t>Please make sure I have your correct email address for your Wiki invitation.</a:t>
            </a:r>
          </a:p>
          <a:p>
            <a:r>
              <a:rPr lang="en-US" dirty="0" smtClean="0"/>
              <a:t>Please check your email and look for the invitation to join the Wiki Space.</a:t>
            </a:r>
          </a:p>
          <a:p>
            <a:r>
              <a:rPr lang="en-US" dirty="0" smtClean="0">
                <a:hlinkClick r:id="rId2"/>
              </a:rPr>
              <a:t>http://wastewaterenergy.wikispaces.com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 smtClean="0"/>
              <a:t>I have set up a Wiki Space for this course. The Wiki is a place where you can find the syllabus and additional websites and documents. It is important that you create an account and remember your login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484813" y="4409701"/>
            <a:ext cx="1825625" cy="1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115</TotalTime>
  <Words>437</Words>
  <Application>Microsoft Macintosh PowerPoint</Application>
  <PresentationFormat>On-screen Show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Habitat</vt:lpstr>
      <vt:lpstr>Welcome to the Greenhouse</vt:lpstr>
      <vt:lpstr>Course Teacher</vt:lpstr>
      <vt:lpstr>Course Provider NYSunworks</vt:lpstr>
      <vt:lpstr>Water Waste &amp; Energy  Course Dates</vt:lpstr>
      <vt:lpstr>Science Packet and Notebook</vt:lpstr>
      <vt:lpstr>Goals</vt:lpstr>
      <vt:lpstr>Wiki Space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Greenhouse</dc:title>
  <dc:creator>NYCDOE Schools</dc:creator>
  <cp:lastModifiedBy>NYCDOE Schools</cp:lastModifiedBy>
  <cp:revision>4</cp:revision>
  <dcterms:created xsi:type="dcterms:W3CDTF">2012-07-05T02:32:37Z</dcterms:created>
  <dcterms:modified xsi:type="dcterms:W3CDTF">2012-07-05T02:49:55Z</dcterms:modified>
</cp:coreProperties>
</file>